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sldIdLst>
    <p:sldId id="494" r:id="rId2"/>
    <p:sldId id="489" r:id="rId3"/>
    <p:sldId id="490" r:id="rId4"/>
    <p:sldId id="491" r:id="rId5"/>
    <p:sldId id="492" r:id="rId6"/>
    <p:sldId id="49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A37F3B19-CCB8-46B0-9D9F-84981F2A1579}"/>
    <pc:docChg chg="undo redo custSel addSld delSld modSld sldOrd">
      <pc:chgData name="Md. Masudur Rahman" userId="7b31cda9e9d283c8" providerId="LiveId" clId="{A37F3B19-CCB8-46B0-9D9F-84981F2A1579}" dt="2025-01-29T14:54:30.648" v="29" actId="47"/>
      <pc:docMkLst>
        <pc:docMk/>
      </pc:docMkLst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3791710544" sldId="258"/>
        </pc:sldMkLst>
        <pc:spChg chg="mod">
          <ac:chgData name="Md. Masudur Rahman" userId="7b31cda9e9d283c8" providerId="LiveId" clId="{A37F3B19-CCB8-46B0-9D9F-84981F2A1579}" dt="2025-01-29T14:49:24.505" v="10" actId="27636"/>
          <ac:spMkLst>
            <pc:docMk/>
            <pc:sldMk cId="3791710544" sldId="258"/>
            <ac:spMk id="2" creationId="{8ABBC8DA-AF5E-9456-48D4-28DD5ACBF190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791710544" sldId="258"/>
            <ac:spMk id="3" creationId="{5C4C982D-7CCC-BE2F-B052-5E91754A6CE3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545887447" sldId="259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545887447" sldId="259"/>
            <ac:spMk id="2" creationId="{C50E29A9-ED83-F51A-C051-AEB9C6778B69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545887447" sldId="259"/>
            <ac:spMk id="3" creationId="{75C01D67-B677-E697-84D4-6F2B2166F20B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2250072088" sldId="260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2250072088" sldId="260"/>
            <ac:spMk id="2" creationId="{92754654-7A9F-A3C9-1D11-84B978B61EEE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2250072088" sldId="260"/>
            <ac:spMk id="3" creationId="{C301FC52-7600-C5FC-D966-544F46A9B8A2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965606466" sldId="261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965606466" sldId="261"/>
            <ac:spMk id="2" creationId="{9EE7E782-6F26-DCA1-07DD-AF70CEBDE53D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965606466" sldId="261"/>
            <ac:spMk id="3" creationId="{7EE64BB9-4151-3FF4-7B5A-FBA358DD712C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599567487" sldId="262"/>
        </pc:sldMkLst>
        <pc:spChg chg="mod">
          <ac:chgData name="Md. Masudur Rahman" userId="7b31cda9e9d283c8" providerId="LiveId" clId="{A37F3B19-CCB8-46B0-9D9F-84981F2A1579}" dt="2025-01-29T14:49:24.516" v="11" actId="27636"/>
          <ac:spMkLst>
            <pc:docMk/>
            <pc:sldMk cId="599567487" sldId="262"/>
            <ac:spMk id="2" creationId="{77DAFC37-4DBE-75F9-67CE-AD798D6F87B6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599567487" sldId="262"/>
            <ac:spMk id="3" creationId="{BEF52AC3-0202-6D96-7A0B-7D236D166696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4050398203" sldId="263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4050398203" sldId="263"/>
            <ac:spMk id="2" creationId="{EF5E7655-0D94-355E-DA2E-E151A607835F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4050398203" sldId="263"/>
            <ac:spMk id="3" creationId="{70713757-EC82-2B4A-2C12-FCD36C94BF8B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366865142" sldId="264"/>
        </pc:sldMkLst>
        <pc:spChg chg="mod">
          <ac:chgData name="Md. Masudur Rahman" userId="7b31cda9e9d283c8" providerId="LiveId" clId="{A37F3B19-CCB8-46B0-9D9F-84981F2A1579}" dt="2025-01-29T14:49:24.523" v="12" actId="27636"/>
          <ac:spMkLst>
            <pc:docMk/>
            <pc:sldMk cId="366865142" sldId="264"/>
            <ac:spMk id="2" creationId="{00E9286A-BC4D-0F77-CBD3-C81E59FEC4F7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66865142" sldId="264"/>
            <ac:spMk id="3" creationId="{B2BF7D47-16A2-5B38-C898-C2C4A81F5700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1119134260" sldId="265"/>
        </pc:sldMkLst>
        <pc:spChg chg="mod">
          <ac:chgData name="Md. Masudur Rahman" userId="7b31cda9e9d283c8" providerId="LiveId" clId="{A37F3B19-CCB8-46B0-9D9F-84981F2A1579}" dt="2025-01-29T14:49:24.532" v="13" actId="27636"/>
          <ac:spMkLst>
            <pc:docMk/>
            <pc:sldMk cId="1119134260" sldId="265"/>
            <ac:spMk id="2" creationId="{24E2FE9E-95CC-DFB0-77F5-DB3EF3E090E5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119134260" sldId="265"/>
            <ac:spMk id="3" creationId="{4E6F83AA-E632-06FB-DB00-B4569824F174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3465110676" sldId="266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465110676" sldId="266"/>
            <ac:spMk id="2" creationId="{2F3A92AB-6E21-C3A7-806B-57E3BEB1942C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465110676" sldId="266"/>
            <ac:spMk id="3" creationId="{CC25712C-44C8-660E-C966-3E2C289D76FE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12528284" sldId="267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2528284" sldId="267"/>
            <ac:spMk id="2" creationId="{EF913D08-42A7-998C-105F-D10365DB9CEE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2528284" sldId="267"/>
            <ac:spMk id="3" creationId="{18ACD2EA-C8CA-6C02-C5FE-784B8A034443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130027239" sldId="268"/>
        </pc:sldMkLst>
        <pc:spChg chg="mod">
          <ac:chgData name="Md. Masudur Rahman" userId="7b31cda9e9d283c8" providerId="LiveId" clId="{A37F3B19-CCB8-46B0-9D9F-84981F2A1579}" dt="2025-01-29T14:49:24.539" v="14" actId="27636"/>
          <ac:spMkLst>
            <pc:docMk/>
            <pc:sldMk cId="130027239" sldId="268"/>
            <ac:spMk id="2" creationId="{E7C5D931-AB06-613F-1CAA-D116DFD71F56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30027239" sldId="268"/>
            <ac:spMk id="3" creationId="{CB14287C-4B79-4B01-0FCE-4A495880B4F5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1492508747" sldId="269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492508747" sldId="269"/>
            <ac:spMk id="2" creationId="{3F43EC9E-489C-864F-24A2-60FD38E1004D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492508747" sldId="269"/>
            <ac:spMk id="3" creationId="{6EDA9C0F-B3E8-B807-9F41-A3267CC69998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426418665" sldId="270"/>
        </pc:sldMkLst>
        <pc:spChg chg="mod">
          <ac:chgData name="Md. Masudur Rahman" userId="7b31cda9e9d283c8" providerId="LiveId" clId="{A37F3B19-CCB8-46B0-9D9F-84981F2A1579}" dt="2025-01-29T14:49:24.550" v="15" actId="27636"/>
          <ac:spMkLst>
            <pc:docMk/>
            <pc:sldMk cId="426418665" sldId="270"/>
            <ac:spMk id="2" creationId="{E1967F06-C679-4731-9F92-2CBE6CB218B8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426418665" sldId="270"/>
            <ac:spMk id="3" creationId="{0C71077D-C93B-D843-86DB-DA01BF2D2F83}"/>
          </ac:spMkLst>
        </pc:spChg>
      </pc:sldChg>
      <pc:sldChg chg="modSp del mod">
        <pc:chgData name="Md. Masudur Rahman" userId="7b31cda9e9d283c8" providerId="LiveId" clId="{A37F3B19-CCB8-46B0-9D9F-84981F2A1579}" dt="2025-01-29T14:54:30.648" v="29" actId="47"/>
        <pc:sldMkLst>
          <pc:docMk/>
          <pc:sldMk cId="4114607884" sldId="271"/>
        </pc:sldMkLst>
        <pc:spChg chg="mod">
          <ac:chgData name="Md. Masudur Rahman" userId="7b31cda9e9d283c8" providerId="LiveId" clId="{A37F3B19-CCB8-46B0-9D9F-84981F2A1579}" dt="2025-01-29T14:49:24.554" v="16" actId="27636"/>
          <ac:spMkLst>
            <pc:docMk/>
            <pc:sldMk cId="4114607884" sldId="271"/>
            <ac:spMk id="2" creationId="{D65F7107-09E7-DB3D-CCB4-0BD4C2B5FC9B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4114607884" sldId="271"/>
            <ac:spMk id="3" creationId="{E7AE2739-9DEB-BC3E-836C-27008C46B251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3958293683" sldId="272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958293683" sldId="272"/>
            <ac:spMk id="2" creationId="{E273A6F0-3E5D-AEA2-7427-2878DA9AF513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3958293683" sldId="272"/>
            <ac:spMk id="3" creationId="{E18033B1-A251-4A40-17C6-FEDD4D104333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1479369675" sldId="273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479369675" sldId="273"/>
            <ac:spMk id="2" creationId="{656CF836-E9E3-8D96-7E87-914FAF88C8A6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479369675" sldId="273"/>
            <ac:spMk id="3" creationId="{5B7B5FF4-8D6C-538F-276A-94484245816F}"/>
          </ac:spMkLst>
        </pc:spChg>
      </pc:sldChg>
      <pc:sldChg chg="modSp del">
        <pc:chgData name="Md. Masudur Rahman" userId="7b31cda9e9d283c8" providerId="LiveId" clId="{A37F3B19-CCB8-46B0-9D9F-84981F2A1579}" dt="2025-01-29T14:54:30.648" v="29" actId="47"/>
        <pc:sldMkLst>
          <pc:docMk/>
          <pc:sldMk cId="1887263631" sldId="274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887263631" sldId="274"/>
            <ac:spMk id="2" creationId="{020522CC-FE76-D687-F74D-3E83DAD559E6}"/>
          </ac:spMkLst>
        </pc:spChg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1887263631" sldId="274"/>
            <ac:spMk id="3" creationId="{1954CD63-16C4-A522-DCED-4C490BE78D91}"/>
          </ac:spMkLst>
        </pc:spChg>
      </pc:sldChg>
      <pc:sldChg chg="modSp ord">
        <pc:chgData name="Md. Masudur Rahman" userId="7b31cda9e9d283c8" providerId="LiveId" clId="{A37F3B19-CCB8-46B0-9D9F-84981F2A1579}" dt="2025-01-29T14:49:24.361" v="9"/>
        <pc:sldMkLst>
          <pc:docMk/>
          <pc:sldMk cId="0" sldId="489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0" sldId="489"/>
            <ac:spMk id="5122" creationId="{C6160473-AC9F-B6AF-988F-77C4831DE7C8}"/>
          </ac:spMkLst>
        </pc:spChg>
      </pc:sldChg>
      <pc:sldChg chg="modSp mod">
        <pc:chgData name="Md. Masudur Rahman" userId="7b31cda9e9d283c8" providerId="LiveId" clId="{A37F3B19-CCB8-46B0-9D9F-84981F2A1579}" dt="2025-01-29T14:54:23.271" v="28" actId="1076"/>
        <pc:sldMkLst>
          <pc:docMk/>
          <pc:sldMk cId="0" sldId="491"/>
        </pc:sldMkLst>
        <pc:spChg chg="mod">
          <ac:chgData name="Md. Masudur Rahman" userId="7b31cda9e9d283c8" providerId="LiveId" clId="{A37F3B19-CCB8-46B0-9D9F-84981F2A1579}" dt="2025-01-29T14:49:24.361" v="9"/>
          <ac:spMkLst>
            <pc:docMk/>
            <pc:sldMk cId="0" sldId="491"/>
            <ac:spMk id="7170" creationId="{CFF52EFA-234C-83A3-8F67-6DA0EF5005EA}"/>
          </ac:spMkLst>
        </pc:spChg>
        <pc:graphicFrameChg chg="mod">
          <ac:chgData name="Md. Masudur Rahman" userId="7b31cda9e9d283c8" providerId="LiveId" clId="{A37F3B19-CCB8-46B0-9D9F-84981F2A1579}" dt="2025-01-29T14:54:19.990" v="27" actId="1076"/>
          <ac:graphicFrameMkLst>
            <pc:docMk/>
            <pc:sldMk cId="0" sldId="491"/>
            <ac:graphicFrameMk id="4" creationId="{263066FA-7BF5-36A3-A8AD-D10B53D936F2}"/>
          </ac:graphicFrameMkLst>
        </pc:graphicFrameChg>
        <pc:graphicFrameChg chg="mod">
          <ac:chgData name="Md. Masudur Rahman" userId="7b31cda9e9d283c8" providerId="LiveId" clId="{A37F3B19-CCB8-46B0-9D9F-84981F2A1579}" dt="2025-01-29T14:54:23.271" v="28" actId="1076"/>
          <ac:graphicFrameMkLst>
            <pc:docMk/>
            <pc:sldMk cId="0" sldId="491"/>
            <ac:graphicFrameMk id="5" creationId="{9F348A60-4B9F-6BC4-B215-585CD29509F7}"/>
          </ac:graphicFrameMkLst>
        </pc:graphicFrameChg>
      </pc:sldChg>
      <pc:sldChg chg="addSp delSp modSp new mod setBg modClrScheme chgLayout">
        <pc:chgData name="Md. Masudur Rahman" userId="7b31cda9e9d283c8" providerId="LiveId" clId="{A37F3B19-CCB8-46B0-9D9F-84981F2A1579}" dt="2025-01-29T14:54:06.270" v="26" actId="207"/>
        <pc:sldMkLst>
          <pc:docMk/>
          <pc:sldMk cId="3053939332" sldId="494"/>
        </pc:sldMkLst>
        <pc:spChg chg="del mod ord">
          <ac:chgData name="Md. Masudur Rahman" userId="7b31cda9e9d283c8" providerId="LiveId" clId="{A37F3B19-CCB8-46B0-9D9F-84981F2A1579}" dt="2025-01-29T14:49:09.069" v="3" actId="700"/>
          <ac:spMkLst>
            <pc:docMk/>
            <pc:sldMk cId="3053939332" sldId="494"/>
            <ac:spMk id="2" creationId="{33D9C129-AB62-2685-4C6C-78F6031A3D2A}"/>
          </ac:spMkLst>
        </pc:spChg>
        <pc:spChg chg="del mod ord">
          <ac:chgData name="Md. Masudur Rahman" userId="7b31cda9e9d283c8" providerId="LiveId" clId="{A37F3B19-CCB8-46B0-9D9F-84981F2A1579}" dt="2025-01-29T14:49:09.069" v="3" actId="700"/>
          <ac:spMkLst>
            <pc:docMk/>
            <pc:sldMk cId="3053939332" sldId="494"/>
            <ac:spMk id="3" creationId="{785E69F3-C433-F870-6B8C-4257E98F12ED}"/>
          </ac:spMkLst>
        </pc:spChg>
        <pc:spChg chg="add mod ord">
          <ac:chgData name="Md. Masudur Rahman" userId="7b31cda9e9d283c8" providerId="LiveId" clId="{A37F3B19-CCB8-46B0-9D9F-84981F2A1579}" dt="2025-01-29T14:54:06.270" v="26" actId="207"/>
          <ac:spMkLst>
            <pc:docMk/>
            <pc:sldMk cId="3053939332" sldId="494"/>
            <ac:spMk id="4" creationId="{089BEBE2-A71C-1497-DAFC-8C3CA2F5EB14}"/>
          </ac:spMkLst>
        </pc:spChg>
        <pc:spChg chg="add mod ord">
          <ac:chgData name="Md. Masudur Rahman" userId="7b31cda9e9d283c8" providerId="LiveId" clId="{A37F3B19-CCB8-46B0-9D9F-84981F2A1579}" dt="2025-01-29T14:49:24.361" v="9"/>
          <ac:spMkLst>
            <pc:docMk/>
            <pc:sldMk cId="3053939332" sldId="494"/>
            <ac:spMk id="5" creationId="{54E43E5B-7A66-1306-2C76-CDEFC281C576}"/>
          </ac:spMkLst>
        </pc:spChg>
      </pc:sldChg>
      <pc:sldMasterChg chg="delSldLayout">
        <pc:chgData name="Md. Masudur Rahman" userId="7b31cda9e9d283c8" providerId="LiveId" clId="{A37F3B19-CCB8-46B0-9D9F-84981F2A1579}" dt="2025-01-29T14:54:30.648" v="29" actId="47"/>
        <pc:sldMasterMkLst>
          <pc:docMk/>
          <pc:sldMasterMk cId="3208908410" sldId="2147483661"/>
        </pc:sldMasterMkLst>
        <pc:sldLayoutChg chg="del">
          <pc:chgData name="Md. Masudur Rahman" userId="7b31cda9e9d283c8" providerId="LiveId" clId="{A37F3B19-CCB8-46B0-9D9F-84981F2A1579}" dt="2025-01-29T14:54:30.648" v="29" actId="47"/>
          <pc:sldLayoutMkLst>
            <pc:docMk/>
            <pc:sldMasterMk cId="3208908410" sldId="2147483661"/>
            <pc:sldLayoutMk cId="848246406" sldId="214748367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A9447-80CC-4327-A2C8-6D9974EF4D2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B68EF-7DB8-48F9-963B-83C0B5E5B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8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B68EF-7DB8-48F9-963B-83C0B5E5BB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1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0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6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5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2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3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6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1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2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23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0224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7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90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52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43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6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FA3916E-FEF0-486F-8490-61DF01315AE3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ED70360-783F-41CC-8003-4A89355B5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08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9BEBE2-A71C-1497-DAFC-8C3CA2F5E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546" y="1843431"/>
            <a:ext cx="9938327" cy="1828801"/>
          </a:xfrm>
        </p:spPr>
        <p:txBody>
          <a:bodyPr/>
          <a:lstStyle/>
          <a:p>
            <a:r>
              <a:rPr lang="en-US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IoT Systems Development (Level-2)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4E43E5B-7A66-1306-2C76-CDEFC281C5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3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IoT Systems Development (Level-2)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4900" y="1702619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536826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9A2404-1C63-8310-C708-10CEE7643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253446"/>
              </p:ext>
            </p:extLst>
          </p:nvPr>
        </p:nvGraphicFramePr>
        <p:xfrm>
          <a:off x="2715445" y="3134497"/>
          <a:ext cx="6761110" cy="2861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988">
                  <a:extLst>
                    <a:ext uri="{9D8B030D-6E8A-4147-A177-3AD203B41FA5}">
                      <a16:colId xmlns:a16="http://schemas.microsoft.com/office/drawing/2014/main" val="1479542535"/>
                    </a:ext>
                  </a:extLst>
                </a:gridCol>
                <a:gridCol w="6099122">
                  <a:extLst>
                    <a:ext uri="{9D8B030D-6E8A-4147-A177-3AD203B41FA5}">
                      <a16:colId xmlns:a16="http://schemas.microsoft.com/office/drawing/2014/main" val="1775535990"/>
                    </a:ext>
                  </a:extLst>
                </a:gridCol>
              </a:tblGrid>
              <a:tr h="291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49564214"/>
                  </a:ext>
                </a:extLst>
              </a:tr>
              <a:tr h="565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Utilize advanced IoT communication protocols (ZigBee, LoRaWAN, BLE) for data transmission.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52440787"/>
                  </a:ext>
                </a:extLst>
              </a:tr>
              <a:tr h="291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 IoT data through storage, analysis, and visualization techniques.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2108992"/>
                  </a:ext>
                </a:extLst>
              </a:tr>
              <a:tr h="565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IoT devices with cloud platforms (AWS, Google Cloud, Azure) for remote control and monitoring.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40262871"/>
                  </a:ext>
                </a:extLst>
              </a:tr>
              <a:tr h="291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 IoT security principles to protect communication and data.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02826875"/>
                  </a:ext>
                </a:extLst>
              </a:tr>
              <a:tr h="565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and implement an advanced IoT system, such as a smart home automation system, incorporating cloud integration and security.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4813894"/>
                  </a:ext>
                </a:extLst>
              </a:tr>
              <a:tr h="291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Troubles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552568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679892"/>
            <a:ext cx="106785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"Internet of Things: A Hands-On Approach" by Arshdeep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Bahga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Vijay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Madisetti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"Designing the Internet of Things" by Adrian McEwen, Hakim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Cassimally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"Internet of Things: A Hands-On Introduction" by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Harkirat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Singh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"The Internet of Things: Key Applications and Protocols" by Olivier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Hersent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9F08389-B7E6-6637-6659-2800DAD27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657573"/>
              </p:ext>
            </p:extLst>
          </p:nvPr>
        </p:nvGraphicFramePr>
        <p:xfrm>
          <a:off x="1618306" y="1421747"/>
          <a:ext cx="8955387" cy="2880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188">
                  <a:extLst>
                    <a:ext uri="{9D8B030D-6E8A-4147-A177-3AD203B41FA5}">
                      <a16:colId xmlns:a16="http://schemas.microsoft.com/office/drawing/2014/main" val="1055009302"/>
                    </a:ext>
                  </a:extLst>
                </a:gridCol>
                <a:gridCol w="6801676">
                  <a:extLst>
                    <a:ext uri="{9D8B030D-6E8A-4147-A177-3AD203B41FA5}">
                      <a16:colId xmlns:a16="http://schemas.microsoft.com/office/drawing/2014/main" val="1339326504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415389402"/>
                    </a:ext>
                  </a:extLst>
                </a:gridCol>
                <a:gridCol w="929748">
                  <a:extLst>
                    <a:ext uri="{9D8B030D-6E8A-4147-A177-3AD203B41FA5}">
                      <a16:colId xmlns:a16="http://schemas.microsoft.com/office/drawing/2014/main" val="13698175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5868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IoT communication protocols (ZigBee, LoRaWAN, BLE) for data transmission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692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Techniques for managing IoT data (storage, analysis, and visualization)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10246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Integration of IoT devices with cloud platforms (AWS, Google Cloud, Azure) for remote control and monitoring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179843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security principles to protect communication and data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0018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and implementing an advanced IoT system (e.g., smart home automation) with cloud integration and security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95972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Troubleshooting, testing, and optimizing IoT systems for scalability and efficiency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7704167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924343"/>
              </p:ext>
            </p:extLst>
          </p:nvPr>
        </p:nvGraphicFramePr>
        <p:xfrm>
          <a:off x="2717979" y="2100263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541218"/>
              </p:ext>
            </p:extLst>
          </p:nvPr>
        </p:nvGraphicFramePr>
        <p:xfrm>
          <a:off x="3164913" y="4881247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2663" y="1524000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3733800" y="4294188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33CCF40D-DA6E-DD12-7817-4D2A82A1BD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E7ADA9D-D59C-6F7B-677A-21758851B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13948"/>
              </p:ext>
            </p:extLst>
          </p:nvPr>
        </p:nvGraphicFramePr>
        <p:xfrm>
          <a:off x="178053" y="739588"/>
          <a:ext cx="11835891" cy="6016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324">
                  <a:extLst>
                    <a:ext uri="{9D8B030D-6E8A-4147-A177-3AD203B41FA5}">
                      <a16:colId xmlns:a16="http://schemas.microsoft.com/office/drawing/2014/main" val="3390509771"/>
                    </a:ext>
                  </a:extLst>
                </a:gridCol>
                <a:gridCol w="3301058">
                  <a:extLst>
                    <a:ext uri="{9D8B030D-6E8A-4147-A177-3AD203B41FA5}">
                      <a16:colId xmlns:a16="http://schemas.microsoft.com/office/drawing/2014/main" val="877453583"/>
                    </a:ext>
                  </a:extLst>
                </a:gridCol>
                <a:gridCol w="3066296">
                  <a:extLst>
                    <a:ext uri="{9D8B030D-6E8A-4147-A177-3AD203B41FA5}">
                      <a16:colId xmlns:a16="http://schemas.microsoft.com/office/drawing/2014/main" val="3867368267"/>
                    </a:ext>
                  </a:extLst>
                </a:gridCol>
                <a:gridCol w="476002">
                  <a:extLst>
                    <a:ext uri="{9D8B030D-6E8A-4147-A177-3AD203B41FA5}">
                      <a16:colId xmlns:a16="http://schemas.microsoft.com/office/drawing/2014/main" val="143202153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963923242"/>
                    </a:ext>
                  </a:extLst>
                </a:gridCol>
                <a:gridCol w="1419667">
                  <a:extLst>
                    <a:ext uri="{9D8B030D-6E8A-4147-A177-3AD203B41FA5}">
                      <a16:colId xmlns:a16="http://schemas.microsoft.com/office/drawing/2014/main" val="2623834208"/>
                    </a:ext>
                  </a:extLst>
                </a:gridCol>
                <a:gridCol w="2412744">
                  <a:extLst>
                    <a:ext uri="{9D8B030D-6E8A-4147-A177-3AD203B41FA5}">
                      <a16:colId xmlns:a16="http://schemas.microsoft.com/office/drawing/2014/main" val="2195138770"/>
                    </a:ext>
                  </a:extLst>
                </a:gridCol>
              </a:tblGrid>
              <a:tr h="94513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716690179"/>
                  </a:ext>
                </a:extLst>
              </a:tr>
              <a:tr h="319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IoT Communication Protocols: Ability to utilize advanced IoT communication methods (ZigBee, LoRaWAN, BLE).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exercises with IoT communication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Participation, Lab Performance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1: Utilize advanced IoT communication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2512385625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Data Management: Ability to handle and visualize IoT data using collection, storage, and analysis tools.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Interactive lecture, Data collection exercises, Visualization tools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Management Exercise, Report Submission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2: Manage IoT data through storage, analysis, and visualization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237412028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Cloud Platforms: Ability to connect IoT devices to cloud platforms (AWS, Google Cloud, Azure).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session with cloud platforms, Setup and connect IoT devices to cloud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 Integration Exercise, Quiz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Integrate IoT devices with cloud platforms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182280432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Security Basics: Understanding IoT security risks and implementing basic safeguards.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exercises on IoT security concepts, Basic encryption methods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Exercise, Short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Apply IoT security principles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935291465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Integration and Design: Ability to integrate various IoT devices into an overall system.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Demonstration of system integration techniques, Hands-on exercises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Participation, Project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Design and implement an advanced IoT system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351641694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 Integration in IoT Systems: Ability to implement cloud integration for remote control and monitoring of IoT devices.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work connecting IoT devices to the cloud using MQTT and other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Performance, Written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Integrate IoT devices with cloud platforms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230480704"/>
                  </a:ext>
                </a:extLst>
              </a:tr>
              <a:tr h="319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Project: Smart Home Automation System: Ability to design and implement an IoT system for home automation with cloud integration.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Project-based learning, Smart home design, Device control via cloud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Progress Evaluation, Lab Presentation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Design and implement an advanced IoT system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1956601936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Cloud and IoT Security: Understanding cloud security for IoT applications.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security setup on cloud platforms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 Security Exercise,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Apply IoT security principles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21628203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E1F25-0EE8-9A60-442F-0B20558B7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6A6C1B97-8E88-05E4-3CE2-E3B6D7A4A6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57FBA-A663-638E-4469-D094BA405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154626"/>
              </p:ext>
            </p:extLst>
          </p:nvPr>
        </p:nvGraphicFramePr>
        <p:xfrm>
          <a:off x="178053" y="739588"/>
          <a:ext cx="11835891" cy="5807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324">
                  <a:extLst>
                    <a:ext uri="{9D8B030D-6E8A-4147-A177-3AD203B41FA5}">
                      <a16:colId xmlns:a16="http://schemas.microsoft.com/office/drawing/2014/main" val="3390509771"/>
                    </a:ext>
                  </a:extLst>
                </a:gridCol>
                <a:gridCol w="3301058">
                  <a:extLst>
                    <a:ext uri="{9D8B030D-6E8A-4147-A177-3AD203B41FA5}">
                      <a16:colId xmlns:a16="http://schemas.microsoft.com/office/drawing/2014/main" val="877453583"/>
                    </a:ext>
                  </a:extLst>
                </a:gridCol>
                <a:gridCol w="3066296">
                  <a:extLst>
                    <a:ext uri="{9D8B030D-6E8A-4147-A177-3AD203B41FA5}">
                      <a16:colId xmlns:a16="http://schemas.microsoft.com/office/drawing/2014/main" val="3867368267"/>
                    </a:ext>
                  </a:extLst>
                </a:gridCol>
                <a:gridCol w="476002">
                  <a:extLst>
                    <a:ext uri="{9D8B030D-6E8A-4147-A177-3AD203B41FA5}">
                      <a16:colId xmlns:a16="http://schemas.microsoft.com/office/drawing/2014/main" val="143202153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963923242"/>
                    </a:ext>
                  </a:extLst>
                </a:gridCol>
                <a:gridCol w="1419667">
                  <a:extLst>
                    <a:ext uri="{9D8B030D-6E8A-4147-A177-3AD203B41FA5}">
                      <a16:colId xmlns:a16="http://schemas.microsoft.com/office/drawing/2014/main" val="2623834208"/>
                    </a:ext>
                  </a:extLst>
                </a:gridCol>
                <a:gridCol w="2412744">
                  <a:extLst>
                    <a:ext uri="{9D8B030D-6E8A-4147-A177-3AD203B41FA5}">
                      <a16:colId xmlns:a16="http://schemas.microsoft.com/office/drawing/2014/main" val="2195138770"/>
                    </a:ext>
                  </a:extLst>
                </a:gridCol>
              </a:tblGrid>
              <a:tr h="94513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716690179"/>
                  </a:ext>
                </a:extLst>
              </a:tr>
              <a:tr h="184347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Analytics and Visualization: Ability to analyze and visualize IoT data effectively.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with data analytics tools, Data visualization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Analysis Exercise, Presentation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2: Manage IoT data through storage, analysis, and visualization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906968138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Protocols in Action: Ability to work with different IoT protocols (MQTT, CoAP, HTTP, etc.) for communication.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exercises with various IoT communication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Protocol Testing, Practical Lab Exercise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1: Utilize advanced IoT communication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99370955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Work: Smart Home System: Ability to integrate IoT devices into a real-world application like home automation.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project work, Device and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Evaluation, Progress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Design and implement an advanced IoT system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1394262094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in IoT Systems: Ability to implement secure data communication in IoT systems.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encryption and security exercises, Secure data transmission testing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Lab Report,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Apply IoT security principles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081723978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Testing and Troubleshooting: Ability to troubleshoot and test IoT systems for performance and security.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Debugging and troubleshooting sessions, System testing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Troubleshooting Lab Report,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Troubleshoot, test, and optimize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2772278299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Optimization and Efficiency: Ability to optimize IoT systems for large-scale deployments.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optimization exercises, Load testing and system scaling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Optimization Test, Lab Assignment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Troubleshoot, test, and optimize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447249370"/>
                  </a:ext>
                </a:extLst>
              </a:tr>
              <a:tr h="22926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Project Development: Ability to develop an advanced IoT system, integrating multiple elements.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work on final project, Full system development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Final Report, Prototype Testing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Design and implement an advanced IoT system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594605754"/>
                  </a:ext>
                </a:extLst>
              </a:tr>
              <a:tr h="184347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Presentation: Ability to communicate and present IoT projects effectively.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preparation,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Presentation, Peer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Troubleshoot, test, and optimize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230112020"/>
                  </a:ext>
                </a:extLst>
              </a:tr>
              <a:tr h="27418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Evaluation of knowledge and practical skills in advanced IoT development.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test, Practical assessment based on IoT concepts and tools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Exam, Lab Performance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1-6: All CLOs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39" marR="2339" marT="2339" marB="2339" anchor="ctr"/>
                </a:tc>
                <a:extLst>
                  <a:ext uri="{0D108BD9-81ED-4DB2-BD59-A6C34878D82A}">
                    <a16:rowId xmlns:a16="http://schemas.microsoft.com/office/drawing/2014/main" val="3889470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259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Lorem Ipsum</Template>
  <TotalTime>18</TotalTime>
  <Words>1184</Words>
  <Application>Microsoft Office PowerPoint</Application>
  <PresentationFormat>Widescreen</PresentationFormat>
  <Paragraphs>232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Goudy Old Style</vt:lpstr>
      <vt:lpstr>Symbol</vt:lpstr>
      <vt:lpstr>Times New Roman</vt:lpstr>
      <vt:lpstr>Wingdings 2</vt:lpstr>
      <vt:lpstr>SlateVTI</vt:lpstr>
      <vt:lpstr>IoT Systems Development (Level-2)</vt:lpstr>
      <vt:lpstr>IoT Systems Development (Level-2)</vt:lpstr>
      <vt:lpstr>Summary of Course Content</vt:lpstr>
      <vt:lpstr>Assessment Pattern</vt:lpstr>
      <vt:lpstr>Course Plan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2</cp:revision>
  <dcterms:created xsi:type="dcterms:W3CDTF">2024-12-22T18:17:46Z</dcterms:created>
  <dcterms:modified xsi:type="dcterms:W3CDTF">2025-01-29T14:54:32Z</dcterms:modified>
</cp:coreProperties>
</file>